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3C80-E503-4EFD-B21C-CF131EA6F75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EA02-A0E6-4F0F-8890-BF11B1532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3C80-E503-4EFD-B21C-CF131EA6F75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EA02-A0E6-4F0F-8890-BF11B1532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0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3C80-E503-4EFD-B21C-CF131EA6F75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EA02-A0E6-4F0F-8890-BF11B1532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5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3C80-E503-4EFD-B21C-CF131EA6F75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EA02-A0E6-4F0F-8890-BF11B1532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2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3C80-E503-4EFD-B21C-CF131EA6F75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EA02-A0E6-4F0F-8890-BF11B1532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0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3C80-E503-4EFD-B21C-CF131EA6F75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EA02-A0E6-4F0F-8890-BF11B1532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3C80-E503-4EFD-B21C-CF131EA6F75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EA02-A0E6-4F0F-8890-BF11B1532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4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3C80-E503-4EFD-B21C-CF131EA6F75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EA02-A0E6-4F0F-8890-BF11B1532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9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3C80-E503-4EFD-B21C-CF131EA6F75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EA02-A0E6-4F0F-8890-BF11B1532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7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3C80-E503-4EFD-B21C-CF131EA6F75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EA02-A0E6-4F0F-8890-BF11B1532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7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3C80-E503-4EFD-B21C-CF131EA6F75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EA02-A0E6-4F0F-8890-BF11B1532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8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3C80-E503-4EFD-B21C-CF131EA6F75C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AEA02-A0E6-4F0F-8890-BF11B1532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8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I Believe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Prompt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4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Choose TWO of the following and write AT LEAST ½ a page for EACH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were you disappointed because someone made you a promise that they failed to keep? OR when did you break a promise that you made to someone else?</a:t>
            </a:r>
          </a:p>
          <a:p>
            <a:r>
              <a:rPr lang="en-US" dirty="0" smtClean="0"/>
              <a:t>Have you ever prejudged someone incorrectly based on their appearance OR has someone prejudged you unfairly based on how you look?</a:t>
            </a:r>
          </a:p>
          <a:p>
            <a:r>
              <a:rPr lang="en-US" dirty="0" smtClean="0"/>
              <a:t>In what skill or area are you still working to make progress?</a:t>
            </a:r>
          </a:p>
          <a:p>
            <a:r>
              <a:rPr lang="en-US" dirty="0" smtClean="0"/>
              <a:t>What obstacles are you proud to have faced and conquered? </a:t>
            </a:r>
          </a:p>
          <a:p>
            <a:r>
              <a:rPr lang="en-US" dirty="0" smtClean="0"/>
              <a:t>How do you define </a:t>
            </a:r>
            <a:r>
              <a:rPr lang="en-US" b="1" i="1" dirty="0" smtClean="0"/>
              <a:t>hero</a:t>
            </a:r>
            <a:r>
              <a:rPr lang="en-US" dirty="0" smtClean="0"/>
              <a:t>, and who is a hero in your life?</a:t>
            </a:r>
          </a:p>
          <a:p>
            <a:r>
              <a:rPr lang="en-US" dirty="0" smtClean="0"/>
              <a:t>When did you feel divine because you were able to forgive someone for their mistakes? When did someone act divine by forgiving you when you were wrong?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0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This I Believe</vt:lpstr>
      <vt:lpstr>Choose TWO of the following and write AT LEAST ½ a page for EACH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TWO of the following and write AT LEAST ½ a page for EACH</dc:title>
  <dc:creator>Root, Daniel</dc:creator>
  <cp:lastModifiedBy>Amy</cp:lastModifiedBy>
  <cp:revision>4</cp:revision>
  <dcterms:created xsi:type="dcterms:W3CDTF">2014-08-08T14:43:07Z</dcterms:created>
  <dcterms:modified xsi:type="dcterms:W3CDTF">2015-08-11T02:08:02Z</dcterms:modified>
</cp:coreProperties>
</file>