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handoutMasterIdLst>
    <p:handoutMasterId r:id="rId17"/>
  </p:handoutMasterIdLst>
  <p:sldIdLst>
    <p:sldId id="256" r:id="rId5"/>
    <p:sldId id="258" r:id="rId6"/>
    <p:sldId id="263" r:id="rId7"/>
    <p:sldId id="270" r:id="rId8"/>
    <p:sldId id="271" r:id="rId9"/>
    <p:sldId id="265" r:id="rId10"/>
    <p:sldId id="272" r:id="rId11"/>
    <p:sldId id="266" r:id="rId12"/>
    <p:sldId id="274" r:id="rId13"/>
    <p:sldId id="269" r:id="rId14"/>
    <p:sldId id="27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167" autoAdjust="0"/>
  </p:normalViewPr>
  <p:slideViewPr>
    <p:cSldViewPr>
      <p:cViewPr>
        <p:scale>
          <a:sx n="49" d="100"/>
          <a:sy n="49" d="100"/>
        </p:scale>
        <p:origin x="-2574" y="-2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EC6BD5-24D4-4116-B60A-45B03D90E5B6}" type="datetimeFigureOut">
              <a:rPr lang="en-US" smtClean="0"/>
              <a:t>9/3/2015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988F83-E642-482E-9681-5CBF2319E1B3}" type="slidenum">
              <a:rPr lang="en-US" smtClean="0"/>
              <a:t>‹#›</a:t>
            </a:fld>
            <a:endParaRPr lang="en-US"/>
          </a:p>
        </p:txBody>
      </p:sp>
    </p:spTree>
    <p:extLst>
      <p:ext uri="{BB962C8B-B14F-4D97-AF65-F5344CB8AC3E}">
        <p14:creationId xmlns:p14="http://schemas.microsoft.com/office/powerpoint/2010/main" val="2143309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EA101E-846B-4CB7-AAC5-8363A2B738DC}" type="datetimeFigureOut">
              <a:rPr lang="en-US" smtClean="0"/>
              <a:pPr/>
              <a:t>9/3/2015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E632B0-B5F4-44C0-A4FB-B4E72CCE42BD}" type="slidenum">
              <a:rPr lang="en-US" smtClean="0"/>
              <a:pPr/>
              <a:t>‹#›</a:t>
            </a:fld>
            <a:endParaRPr lang="en-US"/>
          </a:p>
        </p:txBody>
      </p:sp>
    </p:spTree>
    <p:extLst>
      <p:ext uri="{BB962C8B-B14F-4D97-AF65-F5344CB8AC3E}">
        <p14:creationId xmlns:p14="http://schemas.microsoft.com/office/powerpoint/2010/main" val="1749496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E632B0-B5F4-44C0-A4FB-B4E72CCE42BD}"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E632B0-B5F4-44C0-A4FB-B4E72CCE42B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E632B0-B5F4-44C0-A4FB-B4E72CCE42B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E632B0-B5F4-44C0-A4FB-B4E72CCE42BD}"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E632B0-B5F4-44C0-A4FB-B4E72CCE42BD}"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E632B0-B5F4-44C0-A4FB-B4E72CCE42BD}"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grpSp>
        <p:nvGrpSpPr>
          <p:cNvPr id="7" name="Group 14"/>
          <p:cNvGrpSpPr/>
          <p:nvPr/>
        </p:nvGrpSpPr>
        <p:grpSpPr>
          <a:xfrm>
            <a:off x="0" y="2928934"/>
            <a:ext cx="9144000" cy="285752"/>
            <a:chOff x="0" y="2928934"/>
            <a:chExt cx="9144000" cy="285752"/>
          </a:xfrm>
        </p:grpSpPr>
        <p:sp>
          <p:nvSpPr>
            <p:cNvPr id="12" name="Rectangle 11"/>
            <p:cNvSpPr/>
            <p:nvPr userDrawn="1"/>
          </p:nvSpPr>
          <p:spPr>
            <a:xfrm flipH="1">
              <a:off x="0" y="2928934"/>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13" name="Rectangle 12"/>
            <p:cNvSpPr/>
            <p:nvPr userDrawn="1"/>
          </p:nvSpPr>
          <p:spPr>
            <a:xfrm flipH="1">
              <a:off x="8334000" y="2963384"/>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14" name="Rectangle 13"/>
            <p:cNvSpPr/>
            <p:nvPr userDrawn="1"/>
          </p:nvSpPr>
          <p:spPr>
            <a:xfrm flipH="1">
              <a:off x="0" y="2966642"/>
              <a:ext cx="8286776" cy="214314"/>
            </a:xfrm>
            <a:prstGeom prst="rect">
              <a:avLst/>
            </a:prstGeom>
            <a:solidFill>
              <a:schemeClr val="accent5"/>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dirty="0"/>
            </a:p>
          </p:txBody>
        </p:sp>
      </p:grpSp>
      <p:sp>
        <p:nvSpPr>
          <p:cNvPr id="2" name="Title 1"/>
          <p:cNvSpPr>
            <a:spLocks noGrp="1"/>
          </p:cNvSpPr>
          <p:nvPr>
            <p:ph type="ctrTitle"/>
          </p:nvPr>
        </p:nvSpPr>
        <p:spPr>
          <a:xfrm>
            <a:off x="685800" y="1454136"/>
            <a:ext cx="7772400" cy="1470025"/>
          </a:xfrm>
          <a:noFill/>
        </p:spPr>
        <p:txBody>
          <a:bodyPr/>
          <a:lstStyle>
            <a:lvl1pPr>
              <a:defRPr>
                <a:gradFill flip="none" rotWithShape="1">
                  <a:gsLst>
                    <a:gs pos="0">
                      <a:srgbClr val="03D4A8"/>
                    </a:gs>
                    <a:gs pos="25000">
                      <a:srgbClr val="21D6E0"/>
                    </a:gs>
                    <a:gs pos="75000">
                      <a:srgbClr val="0087E6"/>
                    </a:gs>
                    <a:gs pos="100000">
                      <a:srgbClr val="005CBF"/>
                    </a:gs>
                  </a:gsLst>
                  <a:lin ang="16200000" scaled="1"/>
                  <a:tileRect/>
                </a:gradFill>
                <a:effectLst>
                  <a:outerShdw blurRad="50800" dist="50800" dir="18900000" algn="tl" rotWithShape="0">
                    <a:schemeClr val="accent5">
                      <a:tint val="20000"/>
                      <a:alpha val="43000"/>
                    </a:schemeClr>
                  </a:outerShdw>
                </a:effectLst>
              </a:defRPr>
            </a:lvl1pPr>
          </a:lstStyle>
          <a:p>
            <a:r>
              <a:rPr kumimoji="0" lang="en-US" smtClean="0"/>
              <a:t>Click to edit Master title style</a:t>
            </a:r>
            <a:endParaRPr kumimoji="0" lang="en-US"/>
          </a:p>
        </p:txBody>
      </p:sp>
      <p:sp>
        <p:nvSpPr>
          <p:cNvPr id="3" name="Subtitle 2"/>
          <p:cNvSpPr>
            <a:spLocks noGrp="1"/>
          </p:cNvSpPr>
          <p:nvPr>
            <p:ph type="subTitle" idx="1"/>
          </p:nvPr>
        </p:nvSpPr>
        <p:spPr>
          <a:xfrm>
            <a:off x="1371600" y="3219007"/>
            <a:ext cx="6400800" cy="1752600"/>
          </a:xfrm>
          <a:no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4" name="Date Placeholder 3"/>
          <p:cNvSpPr>
            <a:spLocks noGrp="1"/>
          </p:cNvSpPr>
          <p:nvPr>
            <p:ph type="dt" sz="half" idx="10"/>
          </p:nvPr>
        </p:nvSpPr>
        <p:spPr>
          <a:xfrm>
            <a:off x="0" y="6498000"/>
            <a:ext cx="1800000" cy="360000"/>
          </a:xfrm>
        </p:spPr>
        <p:txBody>
          <a:bodyPr vert="horz"/>
          <a:lstStyle>
            <a:lvl1pPr algn="l">
              <a:defRPr/>
            </a:lvl1pPr>
          </a:lstStyle>
          <a:p>
            <a:fld id="{A17E1BD0-C91C-4E2F-99AB-E13EAB7E1EF8}" type="datetimeFigureOut">
              <a:rPr lang="en-US" smtClean="0"/>
              <a:pPr/>
              <a:t>9/3/2015</a:t>
            </a:fld>
            <a:endParaRPr lang="en-US"/>
          </a:p>
        </p:txBody>
      </p:sp>
      <p:sp>
        <p:nvSpPr>
          <p:cNvPr id="5" name="Footer Placeholder 4"/>
          <p:cNvSpPr>
            <a:spLocks noGrp="1"/>
          </p:cNvSpPr>
          <p:nvPr>
            <p:ph type="ftr" sz="quarter" idx="11"/>
          </p:nvPr>
        </p:nvSpPr>
        <p:spPr>
          <a:xfrm>
            <a:off x="6264000" y="6498000"/>
            <a:ext cx="2880000" cy="360000"/>
          </a:xfrm>
        </p:spPr>
        <p:txBody>
          <a:bodyPr vert="horz"/>
          <a:lstStyle/>
          <a:p>
            <a:endParaRPr lang="en-US"/>
          </a:p>
        </p:txBody>
      </p:sp>
      <p:sp>
        <p:nvSpPr>
          <p:cNvPr id="6" name="Slide Number Placeholder 5"/>
          <p:cNvSpPr>
            <a:spLocks noGrp="1"/>
          </p:cNvSpPr>
          <p:nvPr>
            <p:ph type="sldNum" sz="quarter" idx="12"/>
          </p:nvPr>
        </p:nvSpPr>
        <p:spPr>
          <a:xfrm>
            <a:off x="8334000" y="2928934"/>
            <a:ext cx="810000" cy="285752"/>
          </a:xfrm>
        </p:spPr>
        <p:txBody>
          <a:bodyPr/>
          <a:lstStyle/>
          <a:p>
            <a:fld id="{A2C3EB6A-58F4-4502-A026-0856EF1A926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7E1BD0-C91C-4E2F-99AB-E13EAB7E1EF8}" type="datetimeFigureOut">
              <a:rPr lang="en-US" smtClean="0"/>
              <a:pPr/>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C3EB6A-58F4-4502-A026-0856EF1A92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6286520"/>
            <a:ext cx="9144000" cy="285752"/>
            <a:chOff x="0" y="1428736"/>
            <a:chExt cx="9144000" cy="285752"/>
          </a:xfrm>
        </p:grpSpPr>
        <p:sp>
          <p:nvSpPr>
            <p:cNvPr id="8" name="Rectangle 7"/>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9" name="Rectangle 8"/>
            <p:cNvSpPr/>
            <p:nvPr userDrawn="1"/>
          </p:nvSpPr>
          <p:spPr>
            <a:xfrm>
              <a:off x="0" y="1463186"/>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10" name="Rectangle 9"/>
            <p:cNvSpPr/>
            <p:nvPr userDrawn="1"/>
          </p:nvSpPr>
          <p:spPr>
            <a:xfrm>
              <a:off x="857224" y="1466444"/>
              <a:ext cx="8286776" cy="214314"/>
            </a:xfrm>
            <a:prstGeom prst="rect">
              <a:avLst/>
            </a:prstGeom>
            <a:solidFill>
              <a:schemeClr val="accent6">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dirty="0"/>
            </a:p>
          </p:txBody>
        </p:sp>
      </p:grpSp>
      <p:sp>
        <p:nvSpPr>
          <p:cNvPr id="2" name="Vertical Title 1"/>
          <p:cNvSpPr>
            <a:spLocks noGrp="1"/>
          </p:cNvSpPr>
          <p:nvPr>
            <p:ph type="title" orient="vert"/>
          </p:nvPr>
        </p:nvSpPr>
        <p:spPr>
          <a:xfrm>
            <a:off x="7643802" y="285728"/>
            <a:ext cx="1500198" cy="6000791"/>
          </a:xfrm>
          <a:noFill/>
        </p:spPr>
        <p:txBody>
          <a:bodyPr vert="eaVert"/>
          <a:lstStyle>
            <a:lvl1pPr>
              <a:defRPr>
                <a:gradFill flip="none" rotWithShape="1">
                  <a:gsLst>
                    <a:gs pos="0">
                      <a:srgbClr val="000000"/>
                    </a:gs>
                    <a:gs pos="20000">
                      <a:srgbClr val="000040"/>
                    </a:gs>
                    <a:gs pos="50000">
                      <a:srgbClr val="400040"/>
                    </a:gs>
                    <a:gs pos="75000">
                      <a:srgbClr val="8F0040"/>
                    </a:gs>
                    <a:gs pos="89999">
                      <a:srgbClr val="F27300"/>
                    </a:gs>
                    <a:gs pos="100000">
                      <a:srgbClr val="FFBF00"/>
                    </a:gs>
                  </a:gsLst>
                  <a:lin ang="16200000" scaled="1"/>
                  <a:tileRect/>
                </a:gradFill>
                <a:effectLst>
                  <a:outerShdw blurRad="50800" dist="50800" dir="13500000" algn="tl" rotWithShape="0">
                    <a:schemeClr val="tx2">
                      <a:alpha val="43000"/>
                    </a:schemeClr>
                  </a:outerShdw>
                </a:effectLst>
              </a:defRPr>
            </a:lvl1p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842994" y="285730"/>
            <a:ext cx="6657964" cy="6000791"/>
          </a:xfrm>
          <a:noFill/>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7E1BD0-C91C-4E2F-99AB-E13EAB7E1EF8}" type="datetimeFigureOut">
              <a:rPr lang="en-US" smtClean="0"/>
              <a:pPr/>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0" y="6286520"/>
            <a:ext cx="810000" cy="285752"/>
          </a:xfrm>
        </p:spPr>
        <p:txBody>
          <a:bodyPr/>
          <a:lstStyle/>
          <a:p>
            <a:fld id="{A2C3EB6A-58F4-4502-A026-0856EF1A926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7E1BD0-C91C-4E2F-99AB-E13EAB7E1EF8}" type="datetimeFigureOut">
              <a:rPr lang="en-US" smtClean="0"/>
              <a:pPr/>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C3EB6A-58F4-4502-A026-0856EF1A926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grpSp>
        <p:nvGrpSpPr>
          <p:cNvPr id="7" name="Group 10"/>
          <p:cNvGrpSpPr/>
          <p:nvPr/>
        </p:nvGrpSpPr>
        <p:grpSpPr>
          <a:xfrm>
            <a:off x="0" y="2928934"/>
            <a:ext cx="9144000" cy="285752"/>
            <a:chOff x="0" y="2928934"/>
            <a:chExt cx="9144000" cy="285752"/>
          </a:xfrm>
        </p:grpSpPr>
        <p:sp>
          <p:nvSpPr>
            <p:cNvPr id="8" name="Rectangle 7"/>
            <p:cNvSpPr/>
            <p:nvPr userDrawn="1"/>
          </p:nvSpPr>
          <p:spPr>
            <a:xfrm flipH="1">
              <a:off x="0" y="2928934"/>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9" name="Rectangle 8"/>
            <p:cNvSpPr/>
            <p:nvPr userDrawn="1"/>
          </p:nvSpPr>
          <p:spPr>
            <a:xfrm flipH="1">
              <a:off x="8334000" y="2963384"/>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10" name="Rectangle 9"/>
            <p:cNvSpPr/>
            <p:nvPr userDrawn="1"/>
          </p:nvSpPr>
          <p:spPr>
            <a:xfrm flipH="1">
              <a:off x="0" y="2966642"/>
              <a:ext cx="8286776" cy="214314"/>
            </a:xfrm>
            <a:prstGeom prst="rect">
              <a:avLst/>
            </a:prstGeom>
            <a:solidFill>
              <a:schemeClr val="accent5"/>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dirty="0"/>
            </a:p>
          </p:txBody>
        </p:sp>
      </p:grpSp>
      <p:sp>
        <p:nvSpPr>
          <p:cNvPr id="2" name="Title 1"/>
          <p:cNvSpPr>
            <a:spLocks noGrp="1"/>
          </p:cNvSpPr>
          <p:nvPr>
            <p:ph type="title"/>
          </p:nvPr>
        </p:nvSpPr>
        <p:spPr>
          <a:xfrm>
            <a:off x="685800" y="3217345"/>
            <a:ext cx="7772400" cy="1362075"/>
          </a:xfrm>
          <a:noFill/>
        </p:spPr>
        <p:txBody>
          <a:bodyPr anchor="t"/>
          <a:lstStyle>
            <a:lvl1pPr algn="ctr">
              <a:defRPr sz="4000" b="1" cap="all">
                <a:gradFill flip="none" rotWithShape="1">
                  <a:gsLst>
                    <a:gs pos="0">
                      <a:srgbClr val="03D4A8"/>
                    </a:gs>
                    <a:gs pos="25000">
                      <a:srgbClr val="21D6E0"/>
                    </a:gs>
                    <a:gs pos="75000">
                      <a:srgbClr val="0087E6"/>
                    </a:gs>
                    <a:gs pos="100000">
                      <a:srgbClr val="005CBF"/>
                    </a:gs>
                  </a:gsLst>
                  <a:lin ang="16200000" scaled="1"/>
                  <a:tileRect/>
                </a:gradFill>
                <a:effectLst>
                  <a:outerShdw blurRad="50800" dist="50800" dir="18900000" algn="tl" rotWithShape="0">
                    <a:schemeClr val="accent5">
                      <a:tint val="20000"/>
                      <a:alpha val="43000"/>
                    </a:scheme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71600" y="1426089"/>
            <a:ext cx="6400800" cy="1500187"/>
          </a:xfrm>
          <a:noFill/>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0" y="6498000"/>
            <a:ext cx="1800000" cy="360000"/>
          </a:xfrm>
        </p:spPr>
        <p:txBody>
          <a:bodyPr vert="horz"/>
          <a:lstStyle/>
          <a:p>
            <a:fld id="{A17E1BD0-C91C-4E2F-99AB-E13EAB7E1EF8}" type="datetimeFigureOut">
              <a:rPr lang="en-US" smtClean="0"/>
              <a:pPr/>
              <a:t>9/3/2015</a:t>
            </a:fld>
            <a:endParaRPr lang="en-US"/>
          </a:p>
        </p:txBody>
      </p:sp>
      <p:sp>
        <p:nvSpPr>
          <p:cNvPr id="5" name="Footer Placeholder 4"/>
          <p:cNvSpPr>
            <a:spLocks noGrp="1"/>
          </p:cNvSpPr>
          <p:nvPr>
            <p:ph type="ftr" sz="quarter" idx="11"/>
          </p:nvPr>
        </p:nvSpPr>
        <p:spPr>
          <a:xfrm>
            <a:off x="6264000" y="6498000"/>
            <a:ext cx="2880000" cy="360000"/>
          </a:xfrm>
        </p:spPr>
        <p:txBody>
          <a:bodyPr vert="horz"/>
          <a:lstStyle>
            <a:lvl1pPr algn="r">
              <a:defRPr/>
            </a:lvl1pPr>
          </a:lstStyle>
          <a:p>
            <a:endParaRPr lang="en-US"/>
          </a:p>
        </p:txBody>
      </p:sp>
      <p:sp>
        <p:nvSpPr>
          <p:cNvPr id="6" name="Slide Number Placeholder 5"/>
          <p:cNvSpPr>
            <a:spLocks noGrp="1"/>
          </p:cNvSpPr>
          <p:nvPr>
            <p:ph type="sldNum" sz="quarter" idx="12"/>
          </p:nvPr>
        </p:nvSpPr>
        <p:spPr>
          <a:xfrm>
            <a:off x="8334000" y="2928934"/>
            <a:ext cx="810000" cy="285752"/>
          </a:xfrm>
        </p:spPr>
        <p:txBody>
          <a:bodyPr/>
          <a:lstStyle/>
          <a:p>
            <a:fld id="{A2C3EB6A-58F4-4502-A026-0856EF1A926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842994" y="1717110"/>
            <a:ext cx="4038600" cy="48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033994" y="1717110"/>
            <a:ext cx="4038600" cy="48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17E1BD0-C91C-4E2F-99AB-E13EAB7E1EF8}" type="datetimeFigureOut">
              <a:rPr lang="en-US" smtClean="0"/>
              <a:pPr/>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C3EB6A-58F4-4502-A026-0856EF1A926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842994" y="1717668"/>
            <a:ext cx="4040188" cy="639762"/>
          </a:xfrm>
          <a:solidFill>
            <a:srgbClr val="FF9900">
              <a:alpha val="10196"/>
            </a:srgbClr>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842994" y="2357433"/>
            <a:ext cx="4040188" cy="41960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5030819" y="1717668"/>
            <a:ext cx="4041775" cy="639762"/>
          </a:xfrm>
          <a:solidFill>
            <a:srgbClr val="FF9900">
              <a:alpha val="10196"/>
            </a:srgbClr>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030820" y="2357430"/>
            <a:ext cx="4041775" cy="4197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17E1BD0-C91C-4E2F-99AB-E13EAB7E1EF8}" type="datetimeFigureOut">
              <a:rPr lang="en-US" smtClean="0"/>
              <a:pPr/>
              <a:t>9/3/2015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C3EB6A-58F4-4502-A026-0856EF1A926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6" name="Group 9"/>
          <p:cNvGrpSpPr/>
          <p:nvPr/>
        </p:nvGrpSpPr>
        <p:grpSpPr>
          <a:xfrm>
            <a:off x="0" y="1428736"/>
            <a:ext cx="9144000" cy="285752"/>
            <a:chOff x="0" y="1428736"/>
            <a:chExt cx="9144000" cy="285752"/>
          </a:xfrm>
        </p:grpSpPr>
        <p:sp>
          <p:nvSpPr>
            <p:cNvPr id="7" name="Rectangle 6"/>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8" name="Rectangle 7"/>
            <p:cNvSpPr/>
            <p:nvPr userDrawn="1"/>
          </p:nvSpPr>
          <p:spPr>
            <a:xfrm>
              <a:off x="0" y="1463186"/>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9" name="Rectangle 8"/>
            <p:cNvSpPr/>
            <p:nvPr userDrawn="1"/>
          </p:nvSpPr>
          <p:spPr>
            <a:xfrm>
              <a:off x="857224" y="1466444"/>
              <a:ext cx="8286776" cy="214314"/>
            </a:xfrm>
            <a:prstGeom prst="rect">
              <a:avLst/>
            </a:prstGeom>
            <a:solidFill>
              <a:schemeClr val="accent6">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dirty="0"/>
            </a:p>
          </p:txBody>
        </p:sp>
      </p:grpSp>
      <p:sp>
        <p:nvSpPr>
          <p:cNvPr id="2" name="Title 1"/>
          <p:cNvSpPr>
            <a:spLocks noGrp="1"/>
          </p:cNvSpPr>
          <p:nvPr>
            <p:ph type="title"/>
          </p:nvPr>
        </p:nvSpPr>
        <p:spPr>
          <a:noFill/>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17E1BD0-C91C-4E2F-99AB-E13EAB7E1EF8}" type="datetimeFigureOut">
              <a:rPr lang="en-US" smtClean="0"/>
              <a:pPr/>
              <a:t>9/3/2015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C3EB6A-58F4-4502-A026-0856EF1A926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p:cNvGrpSpPr/>
          <p:nvPr/>
        </p:nvGrpSpPr>
        <p:grpSpPr>
          <a:xfrm>
            <a:off x="0" y="6286520"/>
            <a:ext cx="9144000" cy="285752"/>
            <a:chOff x="0" y="1428736"/>
            <a:chExt cx="9144000" cy="285752"/>
          </a:xfrm>
        </p:grpSpPr>
        <p:sp>
          <p:nvSpPr>
            <p:cNvPr id="6" name="Rectangle 5"/>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7" name="Rectangle 6"/>
            <p:cNvSpPr/>
            <p:nvPr userDrawn="1"/>
          </p:nvSpPr>
          <p:spPr>
            <a:xfrm>
              <a:off x="0" y="1463186"/>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8" name="Rectangle 7"/>
            <p:cNvSpPr/>
            <p:nvPr userDrawn="1"/>
          </p:nvSpPr>
          <p:spPr>
            <a:xfrm>
              <a:off x="857224" y="1466444"/>
              <a:ext cx="8286776" cy="214314"/>
            </a:xfrm>
            <a:prstGeom prst="rect">
              <a:avLst/>
            </a:prstGeom>
            <a:solidFill>
              <a:schemeClr val="accent6">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dirty="0"/>
            </a:p>
          </p:txBody>
        </p:sp>
      </p:grpSp>
      <p:sp>
        <p:nvSpPr>
          <p:cNvPr id="2" name="Date Placeholder 1"/>
          <p:cNvSpPr>
            <a:spLocks noGrp="1"/>
          </p:cNvSpPr>
          <p:nvPr>
            <p:ph type="dt" sz="half" idx="10"/>
          </p:nvPr>
        </p:nvSpPr>
        <p:spPr/>
        <p:txBody>
          <a:bodyPr/>
          <a:lstStyle/>
          <a:p>
            <a:fld id="{A17E1BD0-C91C-4E2F-99AB-E13EAB7E1EF8}" type="datetimeFigureOut">
              <a:rPr lang="en-US" smtClean="0"/>
              <a:pPr/>
              <a:t>9/3/2015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86520"/>
            <a:ext cx="810000" cy="285752"/>
          </a:xfrm>
        </p:spPr>
        <p:txBody>
          <a:bodyPr/>
          <a:lstStyle/>
          <a:p>
            <a:fld id="{A2C3EB6A-58F4-4502-A026-0856EF1A92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26" y="285728"/>
            <a:ext cx="3286146" cy="1143008"/>
          </a:xfrm>
        </p:spPr>
        <p:txBody>
          <a:bodyPr anchor="t"/>
          <a:lstStyle>
            <a:lvl1pPr algn="l">
              <a:defRPr sz="2000" b="1">
                <a:effectLst/>
              </a:defRPr>
            </a:lvl1pPr>
          </a:lstStyle>
          <a:p>
            <a:r>
              <a:rPr kumimoji="0" lang="en-US" smtClean="0"/>
              <a:t>Click to edit Master title style</a:t>
            </a:r>
            <a:endParaRPr kumimoji="0" lang="en-US"/>
          </a:p>
        </p:txBody>
      </p:sp>
      <p:sp>
        <p:nvSpPr>
          <p:cNvPr id="3" name="Content Placeholder 2"/>
          <p:cNvSpPr>
            <a:spLocks noGrp="1"/>
          </p:cNvSpPr>
          <p:nvPr>
            <p:ph idx="1"/>
          </p:nvPr>
        </p:nvSpPr>
        <p:spPr>
          <a:xfrm>
            <a:off x="857224" y="1717341"/>
            <a:ext cx="8215338" cy="483860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4214810" y="285728"/>
            <a:ext cx="4857752" cy="1144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17E1BD0-C91C-4E2F-99AB-E13EAB7E1EF8}" type="datetimeFigureOut">
              <a:rPr lang="en-US" smtClean="0"/>
              <a:pPr/>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C3EB6A-58F4-4502-A026-0856EF1A926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3" y="1718046"/>
            <a:ext cx="734214" cy="4834842"/>
          </a:xfrm>
          <a:noFill/>
        </p:spPr>
        <p:txBody>
          <a:bodyPr vert="eaVert" anchor="ctr"/>
          <a:lstStyle>
            <a:lvl1pPr algn="ctr">
              <a:defRPr sz="2000" b="1">
                <a:gradFill flip="none" rotWithShape="1">
                  <a:gsLst>
                    <a:gs pos="0">
                      <a:srgbClr val="000000"/>
                    </a:gs>
                    <a:gs pos="20000">
                      <a:srgbClr val="000040"/>
                    </a:gs>
                    <a:gs pos="50000">
                      <a:srgbClr val="400040"/>
                    </a:gs>
                    <a:gs pos="75000">
                      <a:srgbClr val="8F0040"/>
                    </a:gs>
                    <a:gs pos="89999">
                      <a:srgbClr val="F27300"/>
                    </a:gs>
                    <a:gs pos="100000">
                      <a:srgbClr val="FFBF00"/>
                    </a:gs>
                  </a:gsLst>
                  <a:lin ang="16200000" scaled="1"/>
                  <a:tileRect/>
                </a:gradFill>
                <a:effectLst/>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915372" y="1790268"/>
            <a:ext cx="8091100" cy="4710569"/>
          </a:xfrm>
          <a:effectLst>
            <a:glow rad="101600">
              <a:schemeClr val="accent1">
                <a:alpha val="60000"/>
              </a:schemeClr>
            </a:glow>
          </a:effectLst>
        </p:spPr>
        <p:style>
          <a:lnRef idx="2">
            <a:schemeClr val="accent1"/>
          </a:lnRef>
          <a:fillRef idx="1">
            <a:schemeClr val="lt1"/>
          </a:fillRef>
          <a:effectRef idx="0">
            <a:schemeClr val="accent1"/>
          </a:effectRef>
          <a:fontRef idx="minor">
            <a:schemeClr val="dk1"/>
          </a:fontRef>
        </p:style>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smtClean="0"/>
              <a:t>Click icon to add picture</a:t>
            </a:r>
            <a:endParaRPr kumimoji="0" lang="en-US"/>
          </a:p>
        </p:txBody>
      </p:sp>
      <p:sp>
        <p:nvSpPr>
          <p:cNvPr id="4" name="Text Placeholder 3"/>
          <p:cNvSpPr>
            <a:spLocks noGrp="1"/>
          </p:cNvSpPr>
          <p:nvPr>
            <p:ph type="body" sz="half" idx="2"/>
          </p:nvPr>
        </p:nvSpPr>
        <p:spPr>
          <a:xfrm>
            <a:off x="842994" y="285728"/>
            <a:ext cx="8229600" cy="1144800"/>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17E1BD0-C91C-4E2F-99AB-E13EAB7E1EF8}" type="datetimeFigureOut">
              <a:rPr lang="en-US" smtClean="0"/>
              <a:pPr/>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C3EB6A-58F4-4502-A026-0856EF1A926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0" name="Group 12"/>
          <p:cNvGrpSpPr/>
          <p:nvPr/>
        </p:nvGrpSpPr>
        <p:grpSpPr>
          <a:xfrm>
            <a:off x="0" y="1428736"/>
            <a:ext cx="9144000" cy="285752"/>
            <a:chOff x="0" y="1428736"/>
            <a:chExt cx="9144000" cy="285752"/>
          </a:xfrm>
        </p:grpSpPr>
        <p:sp>
          <p:nvSpPr>
            <p:cNvPr id="7" name="Rectangle 6"/>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9" name="Rectangle 8"/>
            <p:cNvSpPr/>
            <p:nvPr userDrawn="1"/>
          </p:nvSpPr>
          <p:spPr>
            <a:xfrm>
              <a:off x="0" y="1463186"/>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8" name="Rectangle 7"/>
            <p:cNvSpPr/>
            <p:nvPr userDrawn="1"/>
          </p:nvSpPr>
          <p:spPr>
            <a:xfrm>
              <a:off x="857224" y="1466444"/>
              <a:ext cx="8286776" cy="214314"/>
            </a:xfrm>
            <a:prstGeom prst="rect">
              <a:avLst/>
            </a:prstGeom>
            <a:solidFill>
              <a:schemeClr val="accent5">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dirty="0"/>
            </a:p>
          </p:txBody>
        </p:sp>
      </p:grpSp>
      <p:sp>
        <p:nvSpPr>
          <p:cNvPr id="3" name="Text Placeholder 2"/>
          <p:cNvSpPr>
            <a:spLocks noGrp="1"/>
          </p:cNvSpPr>
          <p:nvPr>
            <p:ph type="body" idx="1"/>
          </p:nvPr>
        </p:nvSpPr>
        <p:spPr>
          <a:xfrm>
            <a:off x="842994" y="1716711"/>
            <a:ext cx="8229600" cy="4838735"/>
          </a:xfrm>
          <a:prstGeom prst="rect">
            <a:avLst/>
          </a:prstGeom>
          <a:noFill/>
        </p:spPr>
        <p:txBody>
          <a:bodyPr vert="horz"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0" y="6572272"/>
            <a:ext cx="1800000" cy="285728"/>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A17E1BD0-C91C-4E2F-99AB-E13EAB7E1EF8}" type="datetimeFigureOut">
              <a:rPr lang="en-US" smtClean="0"/>
              <a:pPr/>
              <a:t>9/3/2015</a:t>
            </a:fld>
            <a:endParaRPr lang="en-US"/>
          </a:p>
        </p:txBody>
      </p:sp>
      <p:sp>
        <p:nvSpPr>
          <p:cNvPr id="5" name="Footer Placeholder 4"/>
          <p:cNvSpPr>
            <a:spLocks noGrp="1"/>
          </p:cNvSpPr>
          <p:nvPr>
            <p:ph type="ftr" sz="quarter" idx="3"/>
          </p:nvPr>
        </p:nvSpPr>
        <p:spPr>
          <a:xfrm>
            <a:off x="6264000" y="6572272"/>
            <a:ext cx="2880000" cy="285728"/>
          </a:xfrm>
          <a:prstGeom prst="rect">
            <a:avLst/>
          </a:prstGeom>
        </p:spPr>
        <p:txBody>
          <a:bodyPr vert="horz" rtlCol="0" anchor="ctr"/>
          <a:lstStyle>
            <a:lvl1pPr algn="r" eaLnBrk="1" latinLnBrk="0" hangingPunct="1">
              <a:defRPr kumimoji="0"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0" y="1428736"/>
            <a:ext cx="810000" cy="285752"/>
          </a:xfrm>
          <a:prstGeom prst="rect">
            <a:avLst/>
          </a:prstGeom>
        </p:spPr>
        <p:txBody>
          <a:bodyPr vert="horz" rtlCol="0" anchor="ctr"/>
          <a:lstStyle>
            <a:lvl1pPr algn="ctr" eaLnBrk="1" latinLnBrk="0" hangingPunct="1">
              <a:defRPr kumimoji="0" sz="1200">
                <a:solidFill>
                  <a:schemeClr val="tx1">
                    <a:tint val="50000"/>
                  </a:schemeClr>
                </a:solidFill>
              </a:defRPr>
            </a:lvl1pPr>
          </a:lstStyle>
          <a:p>
            <a:fld id="{A2C3EB6A-58F4-4502-A026-0856EF1A926B}" type="slidenum">
              <a:rPr lang="en-US" smtClean="0"/>
              <a:pPr/>
              <a:t>‹#›</a:t>
            </a:fld>
            <a:endParaRPr lang="en-US"/>
          </a:p>
        </p:txBody>
      </p:sp>
      <p:sp>
        <p:nvSpPr>
          <p:cNvPr id="2" name="Title Placeholder 1"/>
          <p:cNvSpPr>
            <a:spLocks noGrp="1"/>
          </p:cNvSpPr>
          <p:nvPr>
            <p:ph type="title"/>
          </p:nvPr>
        </p:nvSpPr>
        <p:spPr>
          <a:xfrm>
            <a:off x="842994" y="283053"/>
            <a:ext cx="8229600" cy="1143000"/>
          </a:xfrm>
          <a:prstGeom prst="rect">
            <a:avLst/>
          </a:prstGeom>
          <a:noFill/>
        </p:spPr>
        <p:txBody>
          <a:bodyPr vert="horz" rtlCol="0" anchor="ctr">
            <a:normAutofit/>
          </a:bodyPr>
          <a:lstStyle/>
          <a:p>
            <a:r>
              <a:rPr kumimoji="0" lang="en-US" smtClean="0"/>
              <a:t>Click to edit Master title style</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400" kern="1200">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1"/>
            <a:tileRect/>
          </a:gradFill>
          <a:effectLst>
            <a:outerShdw blurRad="50800" dist="50800" dir="18900000" algn="tl" rotWithShape="0">
              <a:schemeClr val="tx2">
                <a:alpha val="43000"/>
              </a:scheme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60000"/>
        <a:buFont typeface="Wingdings 3" pitchFamily="18" charset="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60000"/>
        <a:buFont typeface="Wingdings"/>
        <a:buChar char="Ø"/>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60000"/>
        <a:buFont typeface="Wingdings 3" pitchFamily="18" charset="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60000"/>
        <a:buFont typeface="Wingdings"/>
        <a:buChar char="Ø"/>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60000"/>
        <a:buFont typeface="Wingdings 3" pitchFamily="18" charset="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tqg6RO8c_W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lmSBrmgdKt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youtube.com/watch?v=IiR-bnCHIY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Short Stories</a:t>
            </a:r>
            <a:endParaRPr lang="en-US" dirty="0"/>
          </a:p>
        </p:txBody>
      </p:sp>
      <p:sp>
        <p:nvSpPr>
          <p:cNvPr id="3" name="Subtitle 2"/>
          <p:cNvSpPr>
            <a:spLocks noGrp="1"/>
          </p:cNvSpPr>
          <p:nvPr>
            <p:ph type="subTitle" idx="1"/>
          </p:nvPr>
        </p:nvSpPr>
        <p:spPr/>
        <p:txBody>
          <a:bodyPr/>
          <a:lstStyle/>
          <a:p>
            <a:r>
              <a:rPr lang="en-US" dirty="0" smtClean="0"/>
              <a:t>Irony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Irony creates….</a:t>
            </a:r>
            <a:endParaRPr lang="en-US" dirty="0"/>
          </a:p>
        </p:txBody>
      </p:sp>
      <p:sp>
        <p:nvSpPr>
          <p:cNvPr id="3" name="Content Placeholder 2"/>
          <p:cNvSpPr>
            <a:spLocks noGrp="1"/>
          </p:cNvSpPr>
          <p:nvPr>
            <p:ph idx="1"/>
          </p:nvPr>
        </p:nvSpPr>
        <p:spPr/>
        <p:txBody>
          <a:bodyPr/>
          <a:lstStyle/>
          <a:p>
            <a:r>
              <a:rPr lang="en-US" dirty="0" smtClean="0"/>
              <a:t>Ambiguity</a:t>
            </a:r>
          </a:p>
          <a:p>
            <a:pPr lvl="1"/>
            <a:r>
              <a:rPr lang="en-US" dirty="0" smtClean="0"/>
              <a:t> the element of uncertainty in a text, in which something can be interpreted in a number of different </a:t>
            </a:r>
            <a:r>
              <a:rPr lang="en-US" smtClean="0"/>
              <a:t>ways.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Allusion</a:t>
            </a:r>
            <a:endParaRPr lang="en-US" dirty="0"/>
          </a:p>
        </p:txBody>
      </p:sp>
      <p:sp>
        <p:nvSpPr>
          <p:cNvPr id="3" name="Content Placeholder 2"/>
          <p:cNvSpPr>
            <a:spLocks noGrp="1"/>
          </p:cNvSpPr>
          <p:nvPr>
            <p:ph idx="1"/>
          </p:nvPr>
        </p:nvSpPr>
        <p:spPr/>
        <p:txBody>
          <a:bodyPr/>
          <a:lstStyle/>
          <a:p>
            <a:r>
              <a:rPr lang="en-US" dirty="0" smtClean="0"/>
              <a:t>Referencing a well known piece of literature, music, art, etc.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Irony	</a:t>
            </a:r>
            <a:endParaRPr lang="en-US" dirty="0"/>
          </a:p>
        </p:txBody>
      </p:sp>
      <p:sp>
        <p:nvSpPr>
          <p:cNvPr id="3" name="Content Placeholder 2"/>
          <p:cNvSpPr>
            <a:spLocks noGrp="1"/>
          </p:cNvSpPr>
          <p:nvPr>
            <p:ph idx="1"/>
          </p:nvPr>
        </p:nvSpPr>
        <p:spPr/>
        <p:txBody>
          <a:bodyPr>
            <a:normAutofit/>
          </a:bodyPr>
          <a:lstStyle/>
          <a:p>
            <a:r>
              <a:rPr lang="en-US" sz="4000" dirty="0" smtClean="0"/>
              <a:t>The difference between:</a:t>
            </a:r>
          </a:p>
          <a:p>
            <a:pPr lvl="1"/>
            <a:r>
              <a:rPr lang="en-US" sz="3600" dirty="0" smtClean="0"/>
              <a:t> what is said &amp; what is meant</a:t>
            </a:r>
          </a:p>
          <a:p>
            <a:pPr lvl="1"/>
            <a:r>
              <a:rPr lang="en-US" sz="3600" dirty="0" smtClean="0"/>
              <a:t>what is said &amp; what actually occurs</a:t>
            </a:r>
          </a:p>
          <a:p>
            <a:pPr lvl="1"/>
            <a:r>
              <a:rPr lang="en-US" sz="3600" dirty="0" smtClean="0"/>
              <a:t>what the meaning is &amp; what is understood</a:t>
            </a:r>
          </a:p>
          <a:p>
            <a:pPr lvl="1"/>
            <a:endParaRPr lang="en-US" sz="36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Situational Irony</a:t>
            </a:r>
            <a:endParaRPr lang="en-US" dirty="0"/>
          </a:p>
        </p:txBody>
      </p:sp>
      <p:sp>
        <p:nvSpPr>
          <p:cNvPr id="3" name="Content Placeholder 2"/>
          <p:cNvSpPr>
            <a:spLocks noGrp="1"/>
          </p:cNvSpPr>
          <p:nvPr>
            <p:ph sz="half" idx="1"/>
          </p:nvPr>
        </p:nvSpPr>
        <p:spPr>
          <a:xfrm>
            <a:off x="0" y="1717110"/>
            <a:ext cx="4881594" cy="5140890"/>
          </a:xfrm>
        </p:spPr>
        <p:txBody>
          <a:bodyPr>
            <a:normAutofit fontScale="92500" lnSpcReduction="20000"/>
          </a:bodyPr>
          <a:lstStyle/>
          <a:p>
            <a:r>
              <a:rPr lang="en-US" dirty="0" smtClean="0"/>
              <a:t>Definition: </a:t>
            </a:r>
          </a:p>
          <a:p>
            <a:pPr lvl="1"/>
            <a:r>
              <a:rPr lang="en-US" sz="2800" dirty="0" smtClean="0"/>
              <a:t>When the result of an action is contrary to the desired or expected effect</a:t>
            </a:r>
            <a:r>
              <a:rPr lang="en-US" dirty="0" smtClean="0"/>
              <a:t>.</a:t>
            </a:r>
          </a:p>
          <a:p>
            <a:r>
              <a:rPr lang="en-US" dirty="0" smtClean="0"/>
              <a:t>Example:</a:t>
            </a:r>
          </a:p>
          <a:p>
            <a:pPr lvl="1"/>
            <a:r>
              <a:rPr lang="en-US" sz="2800" dirty="0" smtClean="0"/>
              <a:t>The assassination attempt made on President Ronald Reagan by John Hinckley.  The bullets initially missed the President. However, one of the bullets ricocheted off the bullet proof limousine and struck the President on the chest. </a:t>
            </a:r>
            <a:endParaRPr lang="en-US" sz="2800" dirty="0"/>
          </a:p>
        </p:txBody>
      </p:sp>
      <p:sp>
        <p:nvSpPr>
          <p:cNvPr id="4" name="Content Placeholder 3"/>
          <p:cNvSpPr>
            <a:spLocks noGrp="1"/>
          </p:cNvSpPr>
          <p:nvPr>
            <p:ph sz="half" idx="2"/>
          </p:nvPr>
        </p:nvSpPr>
        <p:spPr/>
        <p:txBody>
          <a:bodyPr>
            <a:normAutofit fontScale="92500" lnSpcReduction="20000"/>
          </a:bodyPr>
          <a:lstStyle/>
          <a:p>
            <a:endParaRPr lang="en-U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1588" y="1752600"/>
            <a:ext cx="4142412" cy="496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rony.jpg"/>
          <p:cNvPicPr>
            <a:picLocks noGrp="1" noChangeAspect="1"/>
          </p:cNvPicPr>
          <p:nvPr>
            <p:ph idx="1"/>
          </p:nvPr>
        </p:nvPicPr>
        <p:blipFill>
          <a:blip r:embed="rId2" cstate="print"/>
          <a:stretch>
            <a:fillRect/>
          </a:stretch>
        </p:blipFill>
        <p:spPr>
          <a:xfrm>
            <a:off x="2549970" y="1716088"/>
            <a:ext cx="4815585" cy="48387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2"/>
              </a:rPr>
              <a:t>https://www.youtube.com/watch?v=tqg6RO8c_W0</a:t>
            </a:r>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Verbal Irony	</a:t>
            </a:r>
            <a:endParaRPr lang="en-US" dirty="0"/>
          </a:p>
        </p:txBody>
      </p:sp>
      <p:sp>
        <p:nvSpPr>
          <p:cNvPr id="3" name="Content Placeholder 2"/>
          <p:cNvSpPr>
            <a:spLocks noGrp="1"/>
          </p:cNvSpPr>
          <p:nvPr>
            <p:ph sz="half" idx="1"/>
          </p:nvPr>
        </p:nvSpPr>
        <p:spPr>
          <a:xfrm>
            <a:off x="0" y="1717109"/>
            <a:ext cx="4800600" cy="5119813"/>
          </a:xfrm>
        </p:spPr>
        <p:txBody>
          <a:bodyPr>
            <a:normAutofit fontScale="85000" lnSpcReduction="10000"/>
          </a:bodyPr>
          <a:lstStyle/>
          <a:p>
            <a:r>
              <a:rPr lang="en-US" dirty="0" smtClean="0"/>
              <a:t>Definition:</a:t>
            </a:r>
          </a:p>
          <a:p>
            <a:pPr lvl="1"/>
            <a:r>
              <a:rPr lang="en-US" sz="2800" dirty="0" smtClean="0"/>
              <a:t>When a speaker says one thing but means another  OR  When the literal meaning is contrary to its intended meaning</a:t>
            </a:r>
          </a:p>
          <a:p>
            <a:r>
              <a:rPr lang="en-US" dirty="0" smtClean="0"/>
              <a:t>Example:</a:t>
            </a:r>
          </a:p>
          <a:p>
            <a:pPr lvl="1"/>
            <a:r>
              <a:rPr lang="en-US" sz="3000" dirty="0" smtClean="0"/>
              <a:t>"The day was as normal as a group of seals with wings riding around on unicycles, assuming that you lived someplace where that was very normal.“</a:t>
            </a:r>
          </a:p>
          <a:p>
            <a:pPr lvl="1"/>
            <a:r>
              <a:rPr lang="en-US" dirty="0" smtClean="0"/>
              <a:t>BEING SARCASTIC</a:t>
            </a:r>
          </a:p>
          <a:p>
            <a:pPr lvl="1">
              <a:buNone/>
            </a:pPr>
            <a:endParaRPr lang="en-US" dirty="0" smtClean="0"/>
          </a:p>
        </p:txBody>
      </p:sp>
      <p:sp>
        <p:nvSpPr>
          <p:cNvPr id="4" name="Content Placeholder 3"/>
          <p:cNvSpPr>
            <a:spLocks noGrp="1"/>
          </p:cNvSpPr>
          <p:nvPr>
            <p:ph sz="half" idx="2"/>
          </p:nvPr>
        </p:nvSpPr>
        <p:spPr/>
        <p:txBody>
          <a:bodyPr>
            <a:normAutofit fontScale="85000" lnSpcReduction="10000"/>
          </a:bodyPr>
          <a:lstStyle/>
          <a:p>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731523"/>
            <a:ext cx="4333672"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endParaRPr lang="en-US" dirty="0"/>
          </a:p>
        </p:txBody>
      </p:sp>
      <p:sp>
        <p:nvSpPr>
          <p:cNvPr id="3" name="Content Placeholder 2"/>
          <p:cNvSpPr>
            <a:spLocks noGrp="1"/>
          </p:cNvSpPr>
          <p:nvPr>
            <p:ph idx="1"/>
          </p:nvPr>
        </p:nvSpPr>
        <p:spPr/>
        <p:txBody>
          <a:bodyPr/>
          <a:lstStyle/>
          <a:p>
            <a:r>
              <a:rPr lang="en-US" dirty="0" smtClean="0">
                <a:hlinkClick r:id="rId3"/>
              </a:rPr>
              <a:t>http://www.youtube.com/watch?v=lmSBrmgdKts</a:t>
            </a:r>
            <a:endParaRPr lang="en-US" dirty="0" smtClean="0"/>
          </a:p>
          <a:p>
            <a:endParaRPr lang="en-US" dirty="0" smtClean="0"/>
          </a:p>
          <a:p>
            <a:r>
              <a:rPr lang="en-US" dirty="0">
                <a:hlinkClick r:id="rId4"/>
              </a:rPr>
              <a:t>https://www.youtube.com/watch?v=IiR-bnCHIYo</a:t>
            </a:r>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Dramatic Irony</a:t>
            </a:r>
            <a:endParaRPr lang="en-US" dirty="0"/>
          </a:p>
        </p:txBody>
      </p:sp>
      <p:sp>
        <p:nvSpPr>
          <p:cNvPr id="3" name="Content Placeholder 2"/>
          <p:cNvSpPr>
            <a:spLocks noGrp="1"/>
          </p:cNvSpPr>
          <p:nvPr>
            <p:ph sz="half" idx="1"/>
          </p:nvPr>
        </p:nvSpPr>
        <p:spPr>
          <a:xfrm>
            <a:off x="0" y="1717110"/>
            <a:ext cx="4038600" cy="5140890"/>
          </a:xfrm>
        </p:spPr>
        <p:txBody>
          <a:bodyPr>
            <a:normAutofit fontScale="77500" lnSpcReduction="20000"/>
          </a:bodyPr>
          <a:lstStyle/>
          <a:p>
            <a:r>
              <a:rPr lang="en-US" dirty="0" smtClean="0"/>
              <a:t>Definition:</a:t>
            </a:r>
          </a:p>
          <a:p>
            <a:pPr lvl="1"/>
            <a:r>
              <a:rPr lang="en-US" sz="3000" dirty="0" smtClean="0"/>
              <a:t>When the audience or reader knows a fictional character is making a mistake because the reader/audience has more information than the character</a:t>
            </a:r>
          </a:p>
          <a:p>
            <a:pPr lvl="1"/>
            <a:endParaRPr lang="en-US" dirty="0" smtClean="0"/>
          </a:p>
          <a:p>
            <a:r>
              <a:rPr lang="en-US" dirty="0" smtClean="0"/>
              <a:t>Example:</a:t>
            </a:r>
          </a:p>
          <a:p>
            <a:pPr lvl="1"/>
            <a:r>
              <a:rPr lang="en-US" sz="3300" dirty="0" smtClean="0"/>
              <a:t>Any scary movie: the audience always know that the killer is hiding in the closet</a:t>
            </a:r>
          </a:p>
          <a:p>
            <a:pPr lvl="1"/>
            <a:endParaRPr lang="en-US" dirty="0" smtClean="0"/>
          </a:p>
        </p:txBody>
      </p:sp>
      <p:sp>
        <p:nvSpPr>
          <p:cNvPr id="4" name="Content Placeholder 3"/>
          <p:cNvSpPr>
            <a:spLocks noGrp="1"/>
          </p:cNvSpPr>
          <p:nvPr>
            <p:ph sz="half" idx="2"/>
          </p:nvPr>
        </p:nvSpPr>
        <p:spPr/>
        <p:txBody>
          <a:bodyPr>
            <a:normAutofit fontScale="77500" lnSpcReduction="20000"/>
          </a:bodyPr>
          <a:lstStyle/>
          <a:p>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1676400"/>
            <a:ext cx="508108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Dramatic Irony Example</a:t>
            </a:r>
            <a:endParaRPr lang="en-US" dirty="0"/>
          </a:p>
        </p:txBody>
      </p:sp>
      <p:sp>
        <p:nvSpPr>
          <p:cNvPr id="3" name="Content Placeholder 2"/>
          <p:cNvSpPr>
            <a:spLocks noGrp="1"/>
          </p:cNvSpPr>
          <p:nvPr>
            <p:ph idx="1"/>
          </p:nvPr>
        </p:nvSpPr>
        <p:spPr/>
        <p:txBody>
          <a:bodyPr/>
          <a:lstStyle/>
          <a:p>
            <a:r>
              <a:rPr lang="en-US" dirty="0"/>
              <a:t>https://www.youtube.com/watch?v=fiFa_P9DApo</a:t>
            </a:r>
          </a:p>
        </p:txBody>
      </p:sp>
    </p:spTree>
    <p:extLst>
      <p:ext uri="{BB962C8B-B14F-4D97-AF65-F5344CB8AC3E}">
        <p14:creationId xmlns:p14="http://schemas.microsoft.com/office/powerpoint/2010/main" val="24157679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
  <a:themeElements>
    <a:clrScheme name="Book">
      <a:dk1>
        <a:sysClr val="windowText" lastClr="000000"/>
      </a:dk1>
      <a:lt1>
        <a:sysClr val="window" lastClr="FFFFFF"/>
      </a:lt1>
      <a:dk2>
        <a:srgbClr val="000082"/>
      </a:dk2>
      <a:lt2>
        <a:srgbClr val="F3F3FF"/>
      </a:lt2>
      <a:accent1>
        <a:srgbClr val="828200"/>
      </a:accent1>
      <a:accent2>
        <a:srgbClr val="1B582B"/>
      </a:accent2>
      <a:accent3>
        <a:srgbClr val="009FEC"/>
      </a:accent3>
      <a:accent4>
        <a:srgbClr val="00BDBD"/>
      </a:accent4>
      <a:accent5>
        <a:srgbClr val="7C5BAE"/>
      </a:accent5>
      <a:accent6>
        <a:srgbClr val="0055AA"/>
      </a:accent6>
      <a:hlink>
        <a:srgbClr val="FC9658"/>
      </a:hlink>
      <a:folHlink>
        <a:srgbClr val="E800E8"/>
      </a:folHlink>
    </a:clrScheme>
    <a:fontScheme name="Book">
      <a:majorFont>
        <a:latin typeface="Calibri"/>
        <a:ea typeface=""/>
        <a:cs typeface=""/>
        <a:font script="Jpan" typeface="ＭＳ Ｐゴシック"/>
        <a:font script="Hang" typeface="맑은 고딕"/>
        <a:font script="Hans" typeface="黑体"/>
        <a:font script="Hant" typeface="標楷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方正舒体"/>
        <a:font script="Hant" typeface="標楷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ook">
      <a:fillStyleLst>
        <a:solidFill>
          <a:schemeClr val="phClr">
            <a:tint val="100000"/>
            <a:shade val="100000"/>
            <a:hueMod val="100000"/>
            <a:satMod val="100000"/>
          </a:schemeClr>
        </a:solidFill>
        <a:gradFill rotWithShape="1">
          <a:gsLst>
            <a:gs pos="0">
              <a:schemeClr val="phClr">
                <a:tint val="30000"/>
                <a:shade val="100000"/>
                <a:hueMod val="100000"/>
                <a:satMod val="100000"/>
              </a:schemeClr>
            </a:gs>
            <a:gs pos="80000">
              <a:schemeClr val="phClr">
                <a:tint val="70000"/>
                <a:shade val="100000"/>
                <a:hueMod val="100000"/>
                <a:satMod val="100000"/>
              </a:schemeClr>
            </a:gs>
            <a:gs pos="100000">
              <a:schemeClr val="phClr">
                <a:tint val="100000"/>
                <a:shade val="100000"/>
                <a:hueMod val="100000"/>
                <a:satMod val="100000"/>
              </a:schemeClr>
            </a:gs>
          </a:gsLst>
          <a:lin ang="7200000" scaled="1"/>
        </a:gradFill>
        <a:gradFill rotWithShape="1">
          <a:gsLst>
            <a:gs pos="0">
              <a:schemeClr val="phClr">
                <a:tint val="80000"/>
                <a:shade val="100000"/>
                <a:hueMod val="100000"/>
                <a:satMod val="100000"/>
              </a:schemeClr>
            </a:gs>
            <a:gs pos="30000">
              <a:schemeClr val="phClr">
                <a:tint val="100000"/>
                <a:shade val="100000"/>
                <a:hueMod val="100000"/>
                <a:satMod val="100000"/>
              </a:schemeClr>
            </a:gs>
            <a:gs pos="100000">
              <a:schemeClr val="phClr">
                <a:tint val="100000"/>
                <a:shade val="50000"/>
                <a:hueMod val="100000"/>
                <a:satMod val="100000"/>
              </a:schemeClr>
            </a:gs>
          </a:gsLst>
          <a:lin ang="18000000" scaled="1"/>
        </a:gradFill>
      </a:fillStyleLst>
      <a:lnStyleLst>
        <a:ln w="12700"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a:rot lat="0" lon="0" rev="0"/>
            </a:camera>
            <a:lightRig rig="morning" dir="bl"/>
          </a:scene3d>
          <a:sp3d extrusionH="222250" contourW="25400" prstMaterial="matte">
            <a:bevelT w="38100" h="38100" prst="softRound"/>
            <a:bevelB/>
            <a:extrusionClr>
              <a:srgbClr val="FF0000"/>
            </a:extrusionClr>
            <a:contourClr>
              <a:schemeClr val="accent3">
                <a:tint val="100000"/>
                <a:shade val="100000"/>
                <a:hueMod val="100000"/>
                <a:satMod val="100000"/>
              </a:schemeClr>
            </a:contourClr>
          </a:sp3d>
        </a:effectStyle>
        <a:effectStyle>
          <a:effectLst>
            <a:glow>
              <a:schemeClr val="phClr">
                <a:tint val="100000"/>
                <a:shade val="100000"/>
                <a:hueMod val="100000"/>
                <a:satMod val="100000"/>
              </a:schemeClr>
            </a:glow>
          </a:effectLst>
          <a:scene3d>
            <a:camera prst="orthographicFront" fov="0">
              <a:rot lat="0" lon="0" rev="0"/>
            </a:camera>
            <a:lightRig rig="soft" dir="bl">
              <a:rot lat="0" lon="0" rev="0"/>
            </a:lightRig>
          </a:scene3d>
          <a:sp3d prstMaterial="plastic">
            <a:bevelT w="38100" h="3810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phClr">
                <a:tint val="100000"/>
                <a:shade val="60000"/>
                <a:hueMod val="100000"/>
                <a:satMod val="100000"/>
              </a:schemeClr>
            </a:gs>
            <a:gs pos="80000">
              <a:schemeClr val="phClr">
                <a:tint val="90000"/>
                <a:shade val="100000"/>
                <a:hueMod val="100000"/>
                <a:satMod val="100000"/>
              </a:schemeClr>
            </a:gs>
            <a:gs pos="100000">
              <a:schemeClr val="phClr">
                <a:tint val="80000"/>
                <a:shade val="100000"/>
                <a:hueMod val="100000"/>
                <a:satMod val="100000"/>
              </a:schemeClr>
            </a:gs>
          </a:gsLst>
          <a:lin ang="18000000" scaled="1"/>
        </a:gradFill>
        <a:blipFill>
          <a:blip xmlns:r="http://schemas.openxmlformats.org/officeDocument/2006/relationships" r:embed="rId1">
            <a:duotone>
              <a:schemeClr val="phClr">
                <a:tint val="100000"/>
                <a:shade val="50000"/>
                <a:hueMod val="100000"/>
                <a:satMod val="100000"/>
              </a:schemeClr>
              <a:schemeClr val="phClr">
                <a:tint val="95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Form" ma:contentTypeID="0x010101006D5973B50C00E543893F6C0362E7F78B" ma:contentTypeVersion="0" ma:contentTypeDescription="Fill out this form." ma:contentTypeScope="" ma:versionID="143335be84b66150ac5c31f30f6227e4">
  <xsd:schema xmlns:xsd="http://www.w3.org/2001/XMLSchema" xmlns:p="http://schemas.microsoft.com/office/2006/metadata/properties" xmlns:ns1="http://schemas.microsoft.com/sharepoint/v3" xmlns:ns2="B573596D-000C-43E5-893F-6C0362E7F78B" targetNamespace="http://schemas.microsoft.com/office/2006/metadata/properties" ma:root="true" ma:fieldsID="0e93bdd8b165cc022770e2c6a41dc5aa" ns1:_="" ns2:_="">
    <xsd:import namespace="http://schemas.microsoft.com/sharepoint/v3"/>
    <xsd:import namespace="B573596D-000C-43E5-893F-6C0362E7F78B"/>
    <xsd:element name="properties">
      <xsd:complexType>
        <xsd:sequence>
          <xsd:element name="documentManagement">
            <xsd:complexType>
              <xsd:all>
                <xsd:element ref="ns1:ShowRepairView" minOccurs="0"/>
                <xsd:element ref="ns2:TemplateUrl" minOccurs="0"/>
                <xsd:element ref="ns1:xd_ProgID" minOccurs="0"/>
                <xsd:element ref="ns2:c000_xd_ProgID" minOccurs="0"/>
                <xsd:element ref="ns2:xd__x007b_C315546E_x002d_13F6_x002d_41C6_x002d_976B_x002d_F2FA74A1DB36_x007d_" minOccurs="0"/>
                <xsd:element ref="ns2:xd__x007b_425C9313_x002d_AD91_x002d_41FB_x002d_8CEC_x002d_3AAFEAFF57D3_x007d_"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ShowRepairView" ma:index="8" nillable="true" ma:displayName="Show Repair View" ma:hidden="true" ma:internalName="ShowRepairView">
      <xsd:simpleType>
        <xsd:restriction base="dms:Text"/>
      </xsd:simpleType>
    </xsd:element>
    <xsd:element name="xd_ProgID" ma:index="10" nillable="true" ma:displayName="Html File Link" ma:hidden="true" ma:internalName="xd_ProgID">
      <xsd:simpleType>
        <xsd:restriction base="dms:Text"/>
      </xsd:simpleType>
    </xsd:element>
  </xsd:schema>
  <xsd:schema xmlns:xsd="http://www.w3.org/2001/XMLSchema" xmlns:dms="http://schemas.microsoft.com/office/2006/documentManagement/types" targetNamespace="B573596D-000C-43E5-893F-6C0362E7F78B" elementFormDefault="qualified">
    <xsd:import namespace="http://schemas.microsoft.com/office/2006/documentManagement/types"/>
    <xsd:element name="TemplateUrl" ma:index="9" nillable="true" ma:displayName="Template Link" ma:hidden="true" ma:internalName="TemplateUrl">
      <xsd:simpleType>
        <xsd:restriction base="dms:Text"/>
      </xsd:simpleType>
    </xsd:element>
    <xsd:element name="c000_xd_ProgID" ma:index="11" nillable="true" ma:displayName="ProgID" ma:hidden="true" ma:internalName="c000_xd_ProgID" ma:readOnly="true">
      <xsd:simpleType>
        <xsd:restriction base="dms:Text"/>
      </xsd:simpleType>
    </xsd:element>
    <xsd:element name="xd__x007b_C315546E_x002d_13F6_x002d_41C6_x002d_976B_x002d_F2FA74A1DB36_x007d_" ma:index="12" nillable="true" ma:displayName="Meeting Date" ma:format="DateOnly" ma:internalName="xd__x007b_C315546E_x002d_13F6_x002d_41C6_x002d_976B_x002d_F2FA74A1DB36_x007d_" ma:readOnly="true">
      <xsd:simpleType>
        <xsd:restriction base="dms:DateTime"/>
      </xsd:simpleType>
    </xsd:element>
    <xsd:element name="xd__x007b_425C9313_x002d_AD91_x002d_41FB_x002d_8CEC_x002d_3AAFEAFF57D3_x007d_" ma:index="13" nillable="true" ma:displayName="Content Area" ma:internalName="xd__x007b_425C9313_x002d_AD91_x002d_41FB_x002d_8CEC_x002d_3AAFEAFF57D3_x007d_"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ShowRepairView xmlns="http://schemas.microsoft.com/sharepoint/v3" xsi:nil="true"/>
    <TemplateUrl xmlns="B573596D-000C-43E5-893F-6C0362E7F78B" xsi:nil="true"/>
    <xd_ProgID xmlns="http://schemas.microsoft.com/sharepoint/v3" xsi:nil="true"/>
  </documentManagement>
</p:properties>
</file>

<file path=customXml/itemProps1.xml><?xml version="1.0" encoding="utf-8"?>
<ds:datastoreItem xmlns:ds="http://schemas.openxmlformats.org/officeDocument/2006/customXml" ds:itemID="{FA46F43D-3FCC-4E0D-AB89-DB5121CF34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573596D-000C-43E5-893F-6C0362E7F78B"/>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E42285B6-F8B9-49EE-A004-3ADC235A055C}">
  <ds:schemaRefs>
    <ds:schemaRef ds:uri="http://schemas.microsoft.com/sharepoint/v3/contenttype/forms"/>
  </ds:schemaRefs>
</ds:datastoreItem>
</file>

<file path=customXml/itemProps3.xml><?xml version="1.0" encoding="utf-8"?>
<ds:datastoreItem xmlns:ds="http://schemas.openxmlformats.org/officeDocument/2006/customXml" ds:itemID="{A473CA7C-720B-4459-B59C-AA10E081A10A}">
  <ds:schemaRefs>
    <ds:schemaRef ds:uri="http://schemas.microsoft.com/office/2006/documentManagement/types"/>
    <ds:schemaRef ds:uri="http://purl.org/dc/terms/"/>
    <ds:schemaRef ds:uri="http://schemas.openxmlformats.org/package/2006/metadata/core-properties"/>
    <ds:schemaRef ds:uri="http://schemas.microsoft.com/sharepoint/v3"/>
    <ds:schemaRef ds:uri="http://purl.org/dc/elements/1.1/"/>
    <ds:schemaRef ds:uri="http://www.w3.org/XML/1998/namespace"/>
    <ds:schemaRef ds:uri="http://purl.org/dc/dcmitype/"/>
    <ds:schemaRef ds:uri="B573596D-000C-43E5-893F-6C0362E7F78B"/>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Book</Template>
  <TotalTime>1311</TotalTime>
  <Words>255</Words>
  <Application>Microsoft Office PowerPoint</Application>
  <PresentationFormat>On-screen Show (4:3)</PresentationFormat>
  <Paragraphs>42</Paragraphs>
  <Slides>11</Slides>
  <Notes>6</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Book</vt:lpstr>
      <vt:lpstr>Short Stories</vt:lpstr>
      <vt:lpstr>Irony </vt:lpstr>
      <vt:lpstr>Situational Irony</vt:lpstr>
      <vt:lpstr>PowerPoint Presentation</vt:lpstr>
      <vt:lpstr>PowerPoint Presentation</vt:lpstr>
      <vt:lpstr>Verbal Irony </vt:lpstr>
      <vt:lpstr>Example </vt:lpstr>
      <vt:lpstr>Dramatic Irony</vt:lpstr>
      <vt:lpstr>Dramatic Irony Example</vt:lpstr>
      <vt:lpstr>Irony creates….</vt:lpstr>
      <vt:lpstr>Allusion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the Dead</dc:title>
  <dc:creator>Shawn Hinds</dc:creator>
  <cp:lastModifiedBy>Root, Daniel</cp:lastModifiedBy>
  <cp:revision>81</cp:revision>
  <dcterms:created xsi:type="dcterms:W3CDTF">2011-03-21T03:03:22Z</dcterms:created>
  <dcterms:modified xsi:type="dcterms:W3CDTF">2015-09-03T12:53:22Z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0x010101006D5973B50C00E543893F6C0362E7F78B</vt:lpwstr>
  </property>
</Properties>
</file>