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6BC93F-5558-4AEB-B7BC-B1984E2EB91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603858-6737-4BDA-8ECD-98366C1AB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Fields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 Paragraph in 5 Steps!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State the paragraph’s 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it clear what you are going to say/argue about the topic!</a:t>
            </a:r>
          </a:p>
          <a:p>
            <a:r>
              <a:rPr lang="en-US" dirty="0" smtClean="0"/>
              <a:t>Make it clear how your point answers the question!!</a:t>
            </a:r>
          </a:p>
          <a:p>
            <a:endParaRPr lang="en-US" dirty="0" smtClean="0"/>
          </a:p>
          <a:p>
            <a:r>
              <a:rPr lang="en-US" dirty="0" smtClean="0"/>
              <a:t>Include the title and author!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dirty="0" smtClean="0"/>
              <a:t>In Danny </a:t>
            </a:r>
            <a:r>
              <a:rPr lang="en-US" dirty="0" err="1" smtClean="0"/>
              <a:t>Cevallos</a:t>
            </a:r>
            <a:r>
              <a:rPr lang="en-US" dirty="0" smtClean="0"/>
              <a:t>’ article, “When a monkey takes a </a:t>
            </a:r>
            <a:r>
              <a:rPr lang="en-US" dirty="0" err="1" smtClean="0"/>
              <a:t>selfie</a:t>
            </a:r>
            <a:r>
              <a:rPr lang="en-US" dirty="0" smtClean="0"/>
              <a:t>…”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Begin to support yourself by giving 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Supply any information to the reader will need in order to understand the quotation and its context</a:t>
            </a:r>
          </a:p>
          <a:p>
            <a:r>
              <a:rPr lang="en-US" dirty="0" smtClean="0"/>
              <a:t>Assume your audience hasn’t read the text you are writing about! Give them enough details so they understand the main ideas.  </a:t>
            </a:r>
          </a:p>
          <a:p>
            <a:r>
              <a:rPr lang="en-US" dirty="0" smtClean="0"/>
              <a:t>Don’t get too lengthy! This should be done in 1-2 sentences!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Present the evidence: QUOTE THE PASSAGE!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directly quote something from an outside source, you put quotation marks around it.</a:t>
            </a:r>
          </a:p>
          <a:p>
            <a:r>
              <a:rPr lang="en-US" dirty="0" smtClean="0"/>
              <a:t>You also must introduce the quote!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dirty="0" err="1" smtClean="0"/>
              <a:t>Cevallos</a:t>
            </a:r>
            <a:r>
              <a:rPr lang="en-US" dirty="0" smtClean="0"/>
              <a:t> states in his article, “But the law—international and domestic—is full of grim irony.”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“Teach the evidence”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 these words matter that you just quoted?</a:t>
            </a:r>
          </a:p>
          <a:p>
            <a:r>
              <a:rPr lang="en-US" dirty="0" smtClean="0"/>
              <a:t>How do they support the point you’ve proclaimed at the beginning of the paragraph?</a:t>
            </a:r>
          </a:p>
          <a:p>
            <a:r>
              <a:rPr lang="en-US" dirty="0" smtClean="0"/>
              <a:t>Never let a quote just stand on its own! You have to explain it in your own words.  This shows your ability to analyze the information you read in your own words.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Develop your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Having explored and explained your evidence, you can now say something more and new about the point you began with.  </a:t>
            </a:r>
          </a:p>
          <a:p>
            <a:r>
              <a:rPr lang="en-US" dirty="0" smtClean="0"/>
              <a:t>This will take your reader further into your thinking about your topic.</a:t>
            </a:r>
          </a:p>
          <a:p>
            <a:r>
              <a:rPr lang="en-US" dirty="0" smtClean="0"/>
              <a:t>This helps you analyze instead of summarize!</a:t>
            </a:r>
          </a:p>
          <a:p>
            <a:r>
              <a:rPr lang="en-US" dirty="0" smtClean="0"/>
              <a:t>Imagine this: you’re writing for a smart reader who took this class 2 years ago. Such a reader would not need to be told everything—but would need reminding about the key details you’re dealing with!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335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How to Write a Paragraph in 5 Steps!</vt:lpstr>
      <vt:lpstr>1. State the paragraph’s main idea</vt:lpstr>
      <vt:lpstr>2. Begin to support yourself by giving background information</vt:lpstr>
      <vt:lpstr>3. Present the evidence: QUOTE THE PASSAGE!</vt:lpstr>
      <vt:lpstr>4. “Teach the evidence”</vt:lpstr>
      <vt:lpstr>5. Develop your idea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ajustice</dc:creator>
  <cp:lastModifiedBy>Root, Daniel</cp:lastModifiedBy>
  <cp:revision>8</cp:revision>
  <dcterms:created xsi:type="dcterms:W3CDTF">2014-08-14T12:53:04Z</dcterms:created>
  <dcterms:modified xsi:type="dcterms:W3CDTF">2015-08-13T13:12:13Z</dcterms:modified>
</cp:coreProperties>
</file>